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4" r:id="rId6"/>
    <p:sldId id="265" r:id="rId7"/>
    <p:sldId id="263" r:id="rId8"/>
    <p:sldId id="260" r:id="rId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26520-66C1-4251-8B8C-1D3A390FE154}" v="10" dt="2023-04-21T12:05:22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ni ." userId="3f473e8b21b4238c" providerId="LiveId" clId="{E3B26520-66C1-4251-8B8C-1D3A390FE154}"/>
    <pc:docChg chg="undo custSel addSld delSld modSld sldOrd">
      <pc:chgData name="gianni ." userId="3f473e8b21b4238c" providerId="LiveId" clId="{E3B26520-66C1-4251-8B8C-1D3A390FE154}" dt="2023-04-21T12:05:22.559" v="114" actId="14826"/>
      <pc:docMkLst>
        <pc:docMk/>
      </pc:docMkLst>
      <pc:sldChg chg="modSp mod">
        <pc:chgData name="gianni ." userId="3f473e8b21b4238c" providerId="LiveId" clId="{E3B26520-66C1-4251-8B8C-1D3A390FE154}" dt="2023-04-21T06:18:12.955" v="69" actId="1076"/>
        <pc:sldMkLst>
          <pc:docMk/>
          <pc:sldMk cId="1487700712" sldId="256"/>
        </pc:sldMkLst>
        <pc:spChg chg="mod">
          <ac:chgData name="gianni ." userId="3f473e8b21b4238c" providerId="LiveId" clId="{E3B26520-66C1-4251-8B8C-1D3A390FE154}" dt="2023-04-21T06:17:06.434" v="62" actId="20577"/>
          <ac:spMkLst>
            <pc:docMk/>
            <pc:sldMk cId="1487700712" sldId="256"/>
            <ac:spMk id="3" creationId="{48B6CF59-4E5B-494D-A2F7-97ADD01E6497}"/>
          </ac:spMkLst>
        </pc:spChg>
        <pc:picChg chg="mod">
          <ac:chgData name="gianni ." userId="3f473e8b21b4238c" providerId="LiveId" clId="{E3B26520-66C1-4251-8B8C-1D3A390FE154}" dt="2023-04-21T06:18:12.955" v="69" actId="1076"/>
          <ac:picMkLst>
            <pc:docMk/>
            <pc:sldMk cId="1487700712" sldId="256"/>
            <ac:picMk id="7" creationId="{3840F91C-EDD0-4D4E-A4AB-E6C77856C88C}"/>
          </ac:picMkLst>
        </pc:picChg>
      </pc:sldChg>
      <pc:sldChg chg="del">
        <pc:chgData name="gianni ." userId="3f473e8b21b4238c" providerId="LiveId" clId="{E3B26520-66C1-4251-8B8C-1D3A390FE154}" dt="2023-04-21T06:21:55.848" v="99" actId="2696"/>
        <pc:sldMkLst>
          <pc:docMk/>
          <pc:sldMk cId="497607547" sldId="258"/>
        </pc:sldMkLst>
      </pc:sldChg>
      <pc:sldChg chg="del">
        <pc:chgData name="gianni ." userId="3f473e8b21b4238c" providerId="LiveId" clId="{E3B26520-66C1-4251-8B8C-1D3A390FE154}" dt="2023-04-21T06:23:40.529" v="108" actId="2696"/>
        <pc:sldMkLst>
          <pc:docMk/>
          <pc:sldMk cId="4209322005" sldId="259"/>
        </pc:sldMkLst>
      </pc:sldChg>
      <pc:sldChg chg="addSp delSp modSp mod">
        <pc:chgData name="gianni ." userId="3f473e8b21b4238c" providerId="LiveId" clId="{E3B26520-66C1-4251-8B8C-1D3A390FE154}" dt="2023-04-21T12:05:22.559" v="114" actId="14826"/>
        <pc:sldMkLst>
          <pc:docMk/>
          <pc:sldMk cId="3501347425" sldId="260"/>
        </pc:sldMkLst>
        <pc:spChg chg="mod">
          <ac:chgData name="gianni ." userId="3f473e8b21b4238c" providerId="LiveId" clId="{E3B26520-66C1-4251-8B8C-1D3A390FE154}" dt="2023-04-21T06:24:04.491" v="109" actId="20577"/>
          <ac:spMkLst>
            <pc:docMk/>
            <pc:sldMk cId="3501347425" sldId="260"/>
            <ac:spMk id="3" creationId="{A9CB511D-EA45-4336-847C-1252667143B5}"/>
          </ac:spMkLst>
        </pc:spChg>
        <pc:picChg chg="mod">
          <ac:chgData name="gianni ." userId="3f473e8b21b4238c" providerId="LiveId" clId="{E3B26520-66C1-4251-8B8C-1D3A390FE154}" dt="2023-04-21T12:05:22.559" v="114" actId="14826"/>
          <ac:picMkLst>
            <pc:docMk/>
            <pc:sldMk cId="3501347425" sldId="260"/>
            <ac:picMk id="5" creationId="{A21EA617-6D48-425F-97A8-7FEC82C8F401}"/>
          </ac:picMkLst>
        </pc:picChg>
        <pc:picChg chg="add del mod">
          <ac:chgData name="gianni ." userId="3f473e8b21b4238c" providerId="LiveId" clId="{E3B26520-66C1-4251-8B8C-1D3A390FE154}" dt="2023-04-21T12:05:07.695" v="113" actId="478"/>
          <ac:picMkLst>
            <pc:docMk/>
            <pc:sldMk cId="3501347425" sldId="260"/>
            <ac:picMk id="6" creationId="{A95AE38C-7D02-E41F-65D8-D0912BAD6A9A}"/>
          </ac:picMkLst>
        </pc:picChg>
      </pc:sldChg>
      <pc:sldChg chg="del">
        <pc:chgData name="gianni ." userId="3f473e8b21b4238c" providerId="LiveId" clId="{E3B26520-66C1-4251-8B8C-1D3A390FE154}" dt="2023-04-21T06:21:51.902" v="98" actId="2696"/>
        <pc:sldMkLst>
          <pc:docMk/>
          <pc:sldMk cId="1703342593" sldId="261"/>
        </pc:sldMkLst>
      </pc:sldChg>
      <pc:sldChg chg="addSp delSp modSp del mod modClrScheme chgLayout">
        <pc:chgData name="gianni ." userId="3f473e8b21b4238c" providerId="LiveId" clId="{E3B26520-66C1-4251-8B8C-1D3A390FE154}" dt="2023-04-21T06:20:53.699" v="95" actId="47"/>
        <pc:sldMkLst>
          <pc:docMk/>
          <pc:sldMk cId="3142674245" sldId="262"/>
        </pc:sldMkLst>
        <pc:spChg chg="del">
          <ac:chgData name="gianni ." userId="3f473e8b21b4238c" providerId="LiveId" clId="{E3B26520-66C1-4251-8B8C-1D3A390FE154}" dt="2023-04-21T06:18:37.789" v="70" actId="478"/>
          <ac:spMkLst>
            <pc:docMk/>
            <pc:sldMk cId="3142674245" sldId="262"/>
            <ac:spMk id="2" creationId="{C9EE5853-2BBE-5469-4907-4C694FB70C54}"/>
          </ac:spMkLst>
        </pc:spChg>
        <pc:spChg chg="mod ord">
          <ac:chgData name="gianni ." userId="3f473e8b21b4238c" providerId="LiveId" clId="{E3B26520-66C1-4251-8B8C-1D3A390FE154}" dt="2023-04-21T06:19:14.814" v="77" actId="26606"/>
          <ac:spMkLst>
            <pc:docMk/>
            <pc:sldMk cId="3142674245" sldId="262"/>
            <ac:spMk id="3" creationId="{9F21B495-317E-CD15-4C7D-F3E41A551102}"/>
          </ac:spMkLst>
        </pc:spChg>
        <pc:spChg chg="add del mod">
          <ac:chgData name="gianni ." userId="3f473e8b21b4238c" providerId="LiveId" clId="{E3B26520-66C1-4251-8B8C-1D3A390FE154}" dt="2023-04-21T06:18:40.118" v="71" actId="478"/>
          <ac:spMkLst>
            <pc:docMk/>
            <pc:sldMk cId="3142674245" sldId="262"/>
            <ac:spMk id="5" creationId="{29BB313B-16D3-DA9A-F346-02EBE292261F}"/>
          </ac:spMkLst>
        </pc:spChg>
        <pc:spChg chg="add del mod">
          <ac:chgData name="gianni ." userId="3f473e8b21b4238c" providerId="LiveId" clId="{E3B26520-66C1-4251-8B8C-1D3A390FE154}" dt="2023-04-21T06:19:14.814" v="77" actId="26606"/>
          <ac:spMkLst>
            <pc:docMk/>
            <pc:sldMk cId="3142674245" sldId="262"/>
            <ac:spMk id="12" creationId="{B86A3531-EAC1-C241-E0FB-7E550836F73D}"/>
          </ac:spMkLst>
        </pc:spChg>
        <pc:picChg chg="add mod">
          <ac:chgData name="gianni ." userId="3f473e8b21b4238c" providerId="LiveId" clId="{E3B26520-66C1-4251-8B8C-1D3A390FE154}" dt="2023-04-21T06:19:25.543" v="80" actId="14100"/>
          <ac:picMkLst>
            <pc:docMk/>
            <pc:sldMk cId="3142674245" sldId="262"/>
            <ac:picMk id="7" creationId="{22233A6A-6F60-205F-51D0-E7B4D94B71B0}"/>
          </ac:picMkLst>
        </pc:picChg>
      </pc:sldChg>
      <pc:sldChg chg="addSp delSp modSp mod ord modClrScheme chgLayout">
        <pc:chgData name="gianni ." userId="3f473e8b21b4238c" providerId="LiveId" clId="{E3B26520-66C1-4251-8B8C-1D3A390FE154}" dt="2023-04-21T06:20:56.264" v="97"/>
        <pc:sldMkLst>
          <pc:docMk/>
          <pc:sldMk cId="1733671872" sldId="263"/>
        </pc:sldMkLst>
        <pc:spChg chg="add del">
          <ac:chgData name="gianni ." userId="3f473e8b21b4238c" providerId="LiveId" clId="{E3B26520-66C1-4251-8B8C-1D3A390FE154}" dt="2023-04-21T06:20:10.443" v="90" actId="26606"/>
          <ac:spMkLst>
            <pc:docMk/>
            <pc:sldMk cId="1733671872" sldId="263"/>
            <ac:spMk id="2" creationId="{6D138EA4-8A2A-4A8C-34E9-F6E9C164A050}"/>
          </ac:spMkLst>
        </pc:spChg>
        <pc:spChg chg="add del mod">
          <ac:chgData name="gianni ." userId="3f473e8b21b4238c" providerId="LiveId" clId="{E3B26520-66C1-4251-8B8C-1D3A390FE154}" dt="2023-04-21T06:19:34.539" v="82" actId="478"/>
          <ac:spMkLst>
            <pc:docMk/>
            <pc:sldMk cId="1733671872" sldId="263"/>
            <ac:spMk id="4" creationId="{D8254F74-E92B-C181-4D78-0F4EA8F25C82}"/>
          </ac:spMkLst>
        </pc:spChg>
        <pc:picChg chg="del">
          <ac:chgData name="gianni ." userId="3f473e8b21b4238c" providerId="LiveId" clId="{E3B26520-66C1-4251-8B8C-1D3A390FE154}" dt="2023-04-21T06:19:31.531" v="81" actId="478"/>
          <ac:picMkLst>
            <pc:docMk/>
            <pc:sldMk cId="1733671872" sldId="263"/>
            <ac:picMk id="5" creationId="{8C713D42-BC11-C703-11B8-350D6A4289A1}"/>
          </ac:picMkLst>
        </pc:picChg>
        <pc:picChg chg="add mod">
          <ac:chgData name="gianni ." userId="3f473e8b21b4238c" providerId="LiveId" clId="{E3B26520-66C1-4251-8B8C-1D3A390FE154}" dt="2023-04-21T06:20:10.443" v="90" actId="26606"/>
          <ac:picMkLst>
            <pc:docMk/>
            <pc:sldMk cId="1733671872" sldId="263"/>
            <ac:picMk id="7" creationId="{85FC837D-14DD-4F61-B5F7-733E21FC4C1E}"/>
          </ac:picMkLst>
        </pc:picChg>
      </pc:sldChg>
      <pc:sldChg chg="addSp delSp modSp add mod">
        <pc:chgData name="gianni ." userId="3f473e8b21b4238c" providerId="LiveId" clId="{E3B26520-66C1-4251-8B8C-1D3A390FE154}" dt="2023-04-21T06:23:14.990" v="107" actId="26606"/>
        <pc:sldMkLst>
          <pc:docMk/>
          <pc:sldMk cId="3410034386" sldId="264"/>
        </pc:sldMkLst>
        <pc:graphicFrameChg chg="add del mod">
          <ac:chgData name="gianni ." userId="3f473e8b21b4238c" providerId="LiveId" clId="{E3B26520-66C1-4251-8B8C-1D3A390FE154}" dt="2023-04-21T06:22:42.588" v="103" actId="478"/>
          <ac:graphicFrameMkLst>
            <pc:docMk/>
            <pc:sldMk cId="3410034386" sldId="264"/>
            <ac:graphicFrameMk id="2" creationId="{CFB05149-FA87-21A6-C91B-41FF17017CD3}"/>
          </ac:graphicFrameMkLst>
        </pc:graphicFrameChg>
        <pc:picChg chg="add mod">
          <ac:chgData name="gianni ." userId="3f473e8b21b4238c" providerId="LiveId" clId="{E3B26520-66C1-4251-8B8C-1D3A390FE154}" dt="2023-04-21T06:23:14.990" v="107" actId="26606"/>
          <ac:picMkLst>
            <pc:docMk/>
            <pc:sldMk cId="3410034386" sldId="264"/>
            <ac:picMk id="4" creationId="{29ABECA9-AD4D-9267-569D-CC06965D8AC6}"/>
          </ac:picMkLst>
        </pc:picChg>
        <pc:picChg chg="del mod">
          <ac:chgData name="gianni ." userId="3f473e8b21b4238c" providerId="LiveId" clId="{E3B26520-66C1-4251-8B8C-1D3A390FE154}" dt="2023-04-21T06:22:20.219" v="101" actId="478"/>
          <ac:picMkLst>
            <pc:docMk/>
            <pc:sldMk cId="3410034386" sldId="264"/>
            <ac:picMk id="7" creationId="{85FC837D-14DD-4F61-B5F7-733E21FC4C1E}"/>
          </ac:picMkLst>
        </pc:picChg>
      </pc:sldChg>
      <pc:sldChg chg="add">
        <pc:chgData name="gianni ." userId="3f473e8b21b4238c" providerId="LiveId" clId="{E3B26520-66C1-4251-8B8C-1D3A390FE154}" dt="2023-04-21T06:22:04.924" v="100" actId="2890"/>
        <pc:sldMkLst>
          <pc:docMk/>
          <pc:sldMk cId="19624476" sldId="265"/>
        </pc:sldMkLst>
      </pc:sldChg>
    </pc:docChg>
  </pc:docChgLst>
  <pc:docChgLst>
    <pc:chgData name="gianni ." userId="3f473e8b21b4238c" providerId="LiveId" clId="{55665976-9D2A-4ACF-BF73-9FB7DF856B87}"/>
    <pc:docChg chg="addSld modSld">
      <pc:chgData name="gianni ." userId="3f473e8b21b4238c" providerId="LiveId" clId="{55665976-9D2A-4ACF-BF73-9FB7DF856B87}" dt="2023-04-19T12:05:44.764" v="11" actId="1076"/>
      <pc:docMkLst>
        <pc:docMk/>
      </pc:docMkLst>
      <pc:sldChg chg="addSp delSp modSp new mod">
        <pc:chgData name="gianni ." userId="3f473e8b21b4238c" providerId="LiveId" clId="{55665976-9D2A-4ACF-BF73-9FB7DF856B87}" dt="2023-04-19T12:05:44.764" v="11" actId="1076"/>
        <pc:sldMkLst>
          <pc:docMk/>
          <pc:sldMk cId="1733671872" sldId="263"/>
        </pc:sldMkLst>
        <pc:spChg chg="del">
          <ac:chgData name="gianni ." userId="3f473e8b21b4238c" providerId="LiveId" clId="{55665976-9D2A-4ACF-BF73-9FB7DF856B87}" dt="2023-04-19T11:19:30.535" v="1" actId="931"/>
          <ac:spMkLst>
            <pc:docMk/>
            <pc:sldMk cId="1733671872" sldId="263"/>
            <ac:spMk id="3" creationId="{00CA3109-C636-11F2-AFA2-B08C9CE32E52}"/>
          </ac:spMkLst>
        </pc:spChg>
        <pc:picChg chg="add mod">
          <ac:chgData name="gianni ." userId="3f473e8b21b4238c" providerId="LiveId" clId="{55665976-9D2A-4ACF-BF73-9FB7DF856B87}" dt="2023-04-19T12:05:44.764" v="11" actId="1076"/>
          <ac:picMkLst>
            <pc:docMk/>
            <pc:sldMk cId="1733671872" sldId="263"/>
            <ac:picMk id="5" creationId="{8C713D42-BC11-C703-11B8-350D6A4289A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A2EA4-0B56-441C-A9D3-5AD09C9F1422}" type="datetime1">
              <a:rPr lang="de-DE" smtClean="0"/>
              <a:t>21.04.2023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085CE-6145-404E-B599-68FDF26648DF}" type="datetime1">
              <a:rPr lang="de-DE" smtClean="0"/>
              <a:pPr/>
              <a:t>21.04.2023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AC03BF4-324D-444B-B2B4-5879EFE83EC5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14D70A-F3C5-4A6E-9522-4175BD08EA7F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4688D79-9856-49D3-A6E5-0DDD62E7F21D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E1979-03AF-4780-AA12-4B63DE69AC45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D6A1D9F-0411-49EB-8C99-09648CED7900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77A7A-EAFE-4BD9-883A-190BF6213361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AF743-5D3F-4201-BC3F-6547FAFA22B9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9A12-2F55-4BC0-8DE6-9A20F0D713DC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7" name="Rechtec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12B84F-57B3-4CC5-9030-860002DF7D30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9E7381-8FDF-40EE-9279-25401C84A40A}" type="datetime1">
              <a:rPr lang="de-DE" noProof="0" smtClean="0"/>
              <a:t>21.04.2023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Textmasterformate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189B38-3700-4F31-B929-FDC2A865E208}" type="datetime1">
              <a:rPr lang="de-DE" noProof="0" smtClean="0"/>
              <a:t>21.04.2023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-DE" noProof="0"/>
              <a:t>Textmasterformate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43214D96-B3C8-4F1E-B664-5DE2819FAB83}" type="datetime1">
              <a:rPr lang="de-DE" noProof="0" smtClean="0"/>
              <a:t>21.04.2023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ec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33867" y="-38099"/>
            <a:ext cx="12259733" cy="6896099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htec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de-DE" sz="6000" dirty="0">
                <a:solidFill>
                  <a:schemeClr val="bg1"/>
                </a:solidFill>
              </a:rPr>
              <a:t>Projekt „Dem Roboter“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66262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>
                <a:solidFill>
                  <a:srgbClr val="7CEBFF"/>
                </a:solidFill>
              </a:rPr>
              <a:t>Seminarwoche Softwareentwicklung</a:t>
            </a:r>
          </a:p>
          <a:p>
            <a:pPr rtl="0"/>
            <a:r>
              <a:rPr lang="de-DE" dirty="0">
                <a:solidFill>
                  <a:srgbClr val="7CEBFF"/>
                </a:solidFill>
              </a:rPr>
              <a:t>G. Zordan, K. Troxler, N. Börtzler, A. Schmid 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29ABECA9-AD4D-9267-569D-CC06965D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2" y="620713"/>
            <a:ext cx="10967156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003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5FC837D-14DD-4F61-B5F7-733E21FC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1927" y="637309"/>
            <a:ext cx="10995891" cy="6185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85FC837D-14DD-4F61-B5F7-733E21FC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60" y="620713"/>
            <a:ext cx="8658280" cy="6169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3671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hteck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de-DE">
                <a:solidFill>
                  <a:srgbClr val="FFFFFF"/>
                </a:solidFill>
              </a:rPr>
              <a:t>Vielen Dank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de-DE" dirty="0">
              <a:solidFill>
                <a:schemeClr val="bg2"/>
              </a:solidFill>
            </a:endParaRPr>
          </a:p>
          <a:p>
            <a:pPr rtl="0"/>
            <a:endParaRPr lang="de-DE" dirty="0">
              <a:solidFill>
                <a:schemeClr val="bg2"/>
              </a:solidFill>
            </a:endParaRP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38" r="7338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3_TF56390039_Win32" id="{9709D5E4-7F03-464B-BC5A-695B9021A4D3}" vid="{EED2F974-933F-49F2-9C8F-8219E694BCE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2B2E55CEBBCAB4A8DA6769F06AE0CFF" ma:contentTypeVersion="10" ma:contentTypeDescription="Ein neues Dokument erstellen." ma:contentTypeScope="" ma:versionID="714eb74623d0f643779335d08082c52e">
  <xsd:schema xmlns:xsd="http://www.w3.org/2001/XMLSchema" xmlns:xs="http://www.w3.org/2001/XMLSchema" xmlns:p="http://schemas.microsoft.com/office/2006/metadata/properties" xmlns:ns2="64156f10-9f12-4447-a2c0-ceef305ce254" xmlns:ns3="e1205da7-1578-4715-b515-c64bbb3bce98" targetNamespace="http://schemas.microsoft.com/office/2006/metadata/properties" ma:root="true" ma:fieldsID="92831205aad5f9f6ba351692aadbbf5e" ns2:_="" ns3:_="">
    <xsd:import namespace="64156f10-9f12-4447-a2c0-ceef305ce254"/>
    <xsd:import namespace="e1205da7-1578-4715-b515-c64bbb3bce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156f10-9f12-4447-a2c0-ceef305ce2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Bildmarkierungen" ma:readOnly="false" ma:fieldId="{5cf76f15-5ced-4ddc-b409-7134ff3c332f}" ma:taxonomyMulti="true" ma:sspId="767e964e-13fc-44bc-8ac4-e792e7d18f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05da7-1578-4715-b515-c64bbb3bce98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a1a1bb4-41d4-47bf-9ddb-efe3787ebabe}" ma:internalName="TaxCatchAll" ma:showField="CatchAllData" ma:web="e1205da7-1578-4715-b515-c64bbb3bce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1205da7-1578-4715-b515-c64bbb3bce98" xsi:nil="true"/>
    <lcf76f155ced4ddcb4097134ff3c332f xmlns="64156f10-9f12-4447-a2c0-ceef305ce25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022C4E9-AADE-4C4C-8FA4-9913A902C1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156f10-9f12-4447-a2c0-ceef305ce254"/>
    <ds:schemaRef ds:uri="e1205da7-1578-4715-b515-c64bbb3bce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7804F3-DF34-48DE-B2D2-967CD924E3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29DF4D-0222-45F6-A6DE-979BBF84426C}">
  <ds:schemaRefs>
    <ds:schemaRef ds:uri="http://schemas.microsoft.com/office/2006/metadata/properties"/>
    <ds:schemaRef ds:uri="http://schemas.microsoft.com/office/infopath/2007/PartnerControls"/>
    <ds:schemaRef ds:uri="e1205da7-1578-4715-b515-c64bbb3bce98"/>
    <ds:schemaRef ds:uri="64156f10-9f12-4447-a2c0-ceef305ce25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„Technisch“</Template>
  <TotalTime>0</TotalTime>
  <Words>26</Words>
  <Application>Microsoft Office PowerPoint</Application>
  <PresentationFormat>Breitbild</PresentationFormat>
  <Paragraphs>6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Calibri</vt:lpstr>
      <vt:lpstr>Gill Sans MT</vt:lpstr>
      <vt:lpstr>Wingdings 2</vt:lpstr>
      <vt:lpstr>Dividende</vt:lpstr>
      <vt:lpstr>Projekt „Dem Roboter“</vt:lpstr>
      <vt:lpstr>PowerPoint-Präsentation</vt:lpstr>
      <vt:lpstr>PowerPoint-Präsentation</vt:lpstr>
      <vt:lpstr>PowerPoint-Präsentation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„Dem Roboter“</dc:title>
  <dc:creator>gianni .</dc:creator>
  <cp:lastModifiedBy>gianni .</cp:lastModifiedBy>
  <cp:revision>1</cp:revision>
  <dcterms:created xsi:type="dcterms:W3CDTF">2023-04-19T11:13:28Z</dcterms:created>
  <dcterms:modified xsi:type="dcterms:W3CDTF">2023-04-21T12:05:28Z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0x01010002B2E55CEBBCAB4A8DA6769F06AE0CFF</vt:lpwstr>
  </property>
</Properties>
</file>